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339" r:id="rId12"/>
    <p:sldId id="338" r:id="rId13"/>
    <p:sldId id="263" r:id="rId14"/>
    <p:sldId id="335" r:id="rId15"/>
    <p:sldId id="276" r:id="rId16"/>
    <p:sldId id="332" r:id="rId17"/>
    <p:sldId id="333" r:id="rId18"/>
    <p:sldId id="266" r:id="rId19"/>
    <p:sldId id="336" r:id="rId20"/>
    <p:sldId id="33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339"/>
            <p14:sldId id="338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slide" Target="slide15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12.xml"/><Relationship Id="rId3" Type="http://schemas.openxmlformats.org/officeDocument/2006/relationships/image" Target="../media/image70.png"/><Relationship Id="rId12" Type="http://schemas.openxmlformats.org/officeDocument/2006/relationships/image" Target="../media/image1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CC6E-B734-C44F-A9FB-932C1E4B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D57D-DFE1-6C4F-B41C-C2A23155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705B7-E5BC-414E-9FF7-C8C0BF04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"/>
            <a:ext cx="12192000" cy="68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id="{1C6CA0AE-6613-184E-9CC5-283C26D1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" y="3948067"/>
            <a:ext cx="12192000" cy="39726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C440B3-95DC-A143-979B-83FAD5125018}"/>
              </a:ext>
            </a:extLst>
          </p:cNvPr>
          <p:cNvCxnSpPr>
            <a:cxnSpLocks/>
          </p:cNvCxnSpPr>
          <p:nvPr/>
        </p:nvCxnSpPr>
        <p:spPr>
          <a:xfrm flipV="1">
            <a:off x="6070939" y="3258526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C52EA-6A0A-B04F-AFDF-DB81C925862B}"/>
              </a:ext>
            </a:extLst>
          </p:cNvPr>
          <p:cNvCxnSpPr>
            <a:cxnSpLocks/>
          </p:cNvCxnSpPr>
          <p:nvPr/>
        </p:nvCxnSpPr>
        <p:spPr>
          <a:xfrm flipV="1">
            <a:off x="8013470" y="3258526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7B601-3815-6141-A1E7-471F69F9A02E}"/>
              </a:ext>
            </a:extLst>
          </p:cNvPr>
          <p:cNvCxnSpPr>
            <a:cxnSpLocks/>
          </p:cNvCxnSpPr>
          <p:nvPr/>
        </p:nvCxnSpPr>
        <p:spPr>
          <a:xfrm flipV="1">
            <a:off x="3931623" y="3249051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B1BDA59-7593-3D4F-B456-34819C575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419574"/>
                  </p:ext>
                </p:extLst>
              </p:nvPr>
            </p:nvGraphicFramePr>
            <p:xfrm>
              <a:off x="3394980" y="546086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B1BDA59-7593-3D4F-B456-34819C575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419574"/>
                  </p:ext>
                </p:extLst>
              </p:nvPr>
            </p:nvGraphicFramePr>
            <p:xfrm>
              <a:off x="3394980" y="546086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26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762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26" t="-100000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762" t="-100000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26" t="-204878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762" t="-204878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26" t="-397619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762" t="-397619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D7D82F-AC19-914F-94ED-36FF3344272D}"/>
              </a:ext>
            </a:extLst>
          </p:cNvPr>
          <p:cNvSpPr txBox="1"/>
          <p:nvPr/>
        </p:nvSpPr>
        <p:spPr>
          <a:xfrm>
            <a:off x="2726774" y="220883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E5DDDA-A79E-6949-BC6C-4C6064CC1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6226345"/>
                  </p:ext>
                </p:extLst>
              </p:nvPr>
            </p:nvGraphicFramePr>
            <p:xfrm>
              <a:off x="5539078" y="576566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E5DDDA-A79E-6949-BC6C-4C6064CC1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6226345"/>
                  </p:ext>
                </p:extLst>
              </p:nvPr>
            </p:nvGraphicFramePr>
            <p:xfrm>
              <a:off x="5539078" y="576566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81" t="-2381" r="-104762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381" t="-2381" r="-4762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81" t="-102381" r="-104762" b="-2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381" t="-102381" r="-4762" b="-2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81" t="-207317" r="-104762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381" t="-207317" r="-4762" b="-2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81" t="-400000" r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381" t="-400000" r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764CD7-36B2-A941-A184-6FBDA03804B6}"/>
              </a:ext>
            </a:extLst>
          </p:cNvPr>
          <p:cNvSpPr txBox="1"/>
          <p:nvPr/>
        </p:nvSpPr>
        <p:spPr>
          <a:xfrm>
            <a:off x="4870873" y="2239313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4A93099-B30D-2548-B29E-2726DE1B8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6074173"/>
                  </p:ext>
                </p:extLst>
              </p:nvPr>
            </p:nvGraphicFramePr>
            <p:xfrm>
              <a:off x="7466548" y="559590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E4A93099-B30D-2548-B29E-2726DE1B8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6074173"/>
                  </p:ext>
                </p:extLst>
              </p:nvPr>
            </p:nvGraphicFramePr>
            <p:xfrm>
              <a:off x="7466548" y="559590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381" r="-100000" b="-3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381" t="-2381" r="-2381" b="-3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4878" r="-10000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381" t="-104878" r="-2381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00000" r="-100000" b="-1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381" t="-200000" r="-2381" b="-1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9761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381" t="-397619" r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AFCF8A-2BF0-744B-9129-93E41583B7DB}"/>
              </a:ext>
            </a:extLst>
          </p:cNvPr>
          <p:cNvSpPr txBox="1"/>
          <p:nvPr/>
        </p:nvSpPr>
        <p:spPr>
          <a:xfrm>
            <a:off x="6840099" y="2224209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B84997AE-5EE0-774B-A7E5-1E140585D2FC}"/>
              </a:ext>
            </a:extLst>
          </p:cNvPr>
          <p:cNvSpPr txBox="1"/>
          <p:nvPr/>
        </p:nvSpPr>
        <p:spPr>
          <a:xfrm>
            <a:off x="9441616" y="2071653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07D75AB-237A-4740-A155-27FD7108D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202003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07D75AB-237A-4740-A155-27FD7108D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202003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AB3962C-81C7-704A-9CF8-113DED66B672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B9A0FA-F1B2-6E47-AC9D-524415763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79" y="-26724"/>
            <a:ext cx="12021316" cy="6764633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B7D1797-7444-C34C-BED6-E7478473BC15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20493F6-6491-4743-8217-5382C2143234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F6321539-CE14-0C4C-AD61-492E586429E4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009211F-C1E9-9448-88E2-8553451EF37A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A6D5955-0901-DE49-96A0-3E1F3D1C2677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p:sp>
        <p:nvSpPr>
          <p:cNvPr id="150" name="矩形 1">
            <a:hlinkClick r:id="rId13" action="ppaction://hlinksldjump"/>
            <a:extLst>
              <a:ext uri="{FF2B5EF4-FFF2-40B4-BE49-F238E27FC236}">
                <a16:creationId xmlns:a16="http://schemas.microsoft.com/office/drawing/2014/main" id="{CF2159A2-13EB-D045-BC72-9AA6780D87B8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80297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410066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737478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C5F383D-244A-0B40-945D-D710B7908663}"/>
              </a:ext>
            </a:extLst>
          </p:cNvPr>
          <p:cNvSpPr txBox="1"/>
          <p:nvPr/>
        </p:nvSpPr>
        <p:spPr>
          <a:xfrm>
            <a:off x="7230849" y="2900033"/>
            <a:ext cx="1354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Highest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33041-7FAE-3240-852D-AF4D387CBD53}"/>
              </a:ext>
            </a:extLst>
          </p:cNvPr>
          <p:cNvCxnSpPr>
            <a:cxnSpLocks/>
          </p:cNvCxnSpPr>
          <p:nvPr/>
        </p:nvCxnSpPr>
        <p:spPr>
          <a:xfrm flipH="1">
            <a:off x="7884142" y="3543571"/>
            <a:ext cx="24297" cy="1164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815F3F5-A3A3-7A4A-AAB5-ED195E3A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40" y="661588"/>
            <a:ext cx="2354361" cy="4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  <p:bldP spid="57" grpId="0"/>
      <p:bldP spid="57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4037</TotalTime>
  <Words>231</Words>
  <Application>Microsoft Macintosh PowerPoint</Application>
  <PresentationFormat>Widescreen</PresentationFormat>
  <Paragraphs>197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91</cp:revision>
  <cp:lastPrinted>2018-04-23T21:08:18Z</cp:lastPrinted>
  <dcterms:created xsi:type="dcterms:W3CDTF">2018-04-22T23:04:21Z</dcterms:created>
  <dcterms:modified xsi:type="dcterms:W3CDTF">2018-04-25T23:50:56Z</dcterms:modified>
</cp:coreProperties>
</file>